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5" r:id="rId4"/>
    <p:sldId id="267" r:id="rId5"/>
    <p:sldId id="262" r:id="rId6"/>
    <p:sldId id="258" r:id="rId7"/>
    <p:sldId id="259" r:id="rId8"/>
    <p:sldId id="289" r:id="rId9"/>
    <p:sldId id="29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14" autoAdjust="0"/>
    <p:restoredTop sz="95700" autoAdjust="0"/>
  </p:normalViewPr>
  <p:slideViewPr>
    <p:cSldViewPr>
      <p:cViewPr varScale="1">
        <p:scale>
          <a:sx n="108" d="100"/>
          <a:sy n="108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C86D8D1-F4EC-43D7-9E06-1479F81478CD}" type="datetimeFigureOut">
              <a:rPr lang="ru-RU" smtClean="0"/>
              <a:pPr/>
              <a:t>04.10.2025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EB3751D-B64B-4EBC-B84D-46B13E659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search/?text=%D0%9C%D0%B0%D0%BB%D1%8C%D0%B2%D0%BE%D0%B2%D1%8B%D0%B5&amp;clid=2270455&amp;win=325&amp;lr=13&amp;noreask=1&amp;ento=0oCglydXczMTEyOTkYAkJU0LrQsNC6INCy0YvQs9C70Y_QtNC40YIg0YDQsNGB0YLQtdC90LjQtSDQuNC3INC60L7RgtC-0YDQvtCz0L4g0LTQtdC70LDRjtGCINC00LbRg9GCkdPD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404664"/>
            <a:ext cx="8548718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МОУ СОШ с. Фёдоровка им. И. С.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Гавва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Фёдоровский район Саратовская область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1571612"/>
            <a:ext cx="350046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Мастер-класс:  «Птица - Счастья в народном стиле»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одготовила: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технологии </a:t>
            </a:r>
          </a:p>
          <a:p>
            <a:pPr algn="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Каменьщикова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Ирина Ивановна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f3530c6-e77a-4556-a569-2d954c678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00173"/>
            <a:ext cx="4429156" cy="5143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929618" cy="4286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Аннотация мастер-класса: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57158" y="642918"/>
            <a:ext cx="8229600" cy="3571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профессионального мастерства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педагогов, получение новых знаний и освоение их в практической деятельности.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приобщение к традициям своего народа способствует формированию чувства патриотизма, осознанию своих корней. Занятия по изготовлению игрушек в народном стиле вызывает интерес к культуре своей Родины, истокам народного творчества, эстетического отношения к действительности, воспитывает любовь к природе родного края, потребность в труде, стремление принести пользу людям.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 descr="2yuu1pl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4143380"/>
            <a:ext cx="4143404" cy="2531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305800" cy="48979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Аннотация мастер–класса: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71480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Инновационная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направленность: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оригинальное соединение традиций и стилей декоративно-прикладного искусства с современным решением образа. Формирование социальной компетентности. Развитие качеств личности, способствующих общению, совершенствованию социальных умений и навыков, повышению уровня самостоятельности, творческой активности.                                                                                                           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Результативность: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педагогов, возможность применения педагогами нового нетрадиционного метода в моей практике, практическое освоение участниками МК знаний, умений, навыков и приёмов техники работы с джутом, создание сувенира  из джута.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f3530c6-e77a-4556-a569-2d954c678051.jpg"/>
          <p:cNvPicPr/>
          <p:nvPr/>
        </p:nvPicPr>
        <p:blipFill>
          <a:blip r:embed="rId2"/>
          <a:srcRect r="15065" b="55742"/>
          <a:stretch>
            <a:fillRect/>
          </a:stretch>
        </p:blipFill>
        <p:spPr>
          <a:xfrm>
            <a:off x="2714612" y="4214818"/>
            <a:ext cx="3000396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Тезисное содержание:</a:t>
            </a:r>
            <a:endParaRPr lang="ru-RU" sz="31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642918"/>
            <a:ext cx="878687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Птица издревле была хранительницей семейного счастья, благополучия и вестницей весны. В народе принято было считать, что птица -это образ посредника между нашим земным миром и небом.  Птица- оберег раньше висел в каждом доме.  Считалось, что он забирает то отрицательное, с чем человек может войти в дом, и пропускает в дом только хорошее.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Традиционно Птицу- Счастья изготавливали из природных материалов: дерева, соломы, рогоза, бумаги, лыка.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Птицы очень симпатично смотрятся в интерьере комнаты. Подвешиваются они так, чтобы все, кто входит в ваш дом, проходили под ними. От незначительного колебания воздуха птица поворачивается. Создается впечатление, что она летит, парит. Если птиц несколько, они поворачиваются каждая по-своему. На них приятно смотреть, их движения успокаивают, умиротворяют.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наше время Птицу - Счастья выполняют в разных техниках: вышивка,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квиллинг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аппликация и др.. Кондитеры украшают Птицей -Счастья торты.</a:t>
            </a:r>
          </a:p>
          <a:p>
            <a:pPr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последнее время рукодельницы используют джутовый шпагат для изготовления  сувениров.</a:t>
            </a:r>
          </a:p>
          <a:p>
            <a:pPr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Чем больше мы дарим счастья другим, тем больше его становится у нас. Распахнем свои сердца навстречу творчеству и впустим в свою жизнь волшебную птицу.  </a:t>
            </a:r>
            <a:endParaRPr lang="ru-RU" sz="1600" dirty="0"/>
          </a:p>
        </p:txBody>
      </p:sp>
      <p:pic>
        <p:nvPicPr>
          <p:cNvPr id="7" name="Рисунок 6" descr="11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4643446"/>
            <a:ext cx="2786082" cy="1976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57158" y="714356"/>
            <a:ext cx="8229600" cy="4895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начала мы познакомимся с материалами, из которых будем делать наш оберег.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Что такое «джут»?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Джут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— натуральное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текстильное волокно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изготавливаемое из растений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одноимённого рода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Из этих волокон производят преимущественно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мешки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канаты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(Страны-производители джута: Бангладеш, Индия, КНР, Мьянма, Узбекистан, Непал, Вьетнам, Таиланд, Египет).</a:t>
            </a:r>
          </a:p>
          <a:p>
            <a:pPr>
              <a:buNone/>
            </a:pPr>
            <a:r>
              <a:rPr lang="ru-RU" sz="2000" b="1" i="1" dirty="0" smtClean="0"/>
              <a:t> 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 </a:t>
            </a:r>
            <a:endParaRPr lang="ru-RU" sz="2000" dirty="0"/>
          </a:p>
        </p:txBody>
      </p:sp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928934"/>
            <a:ext cx="2786082" cy="21431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7620" y="292893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 кустарников, полукустарников и трав семейства Мальвовые, прядильная культура, от которой получают одноимённое волокно. Около 80 видов произрастает в тропиках Азии, Африки, Америки и Австралии.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Семейство: 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Мальвовые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Malvaceae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pic>
        <p:nvPicPr>
          <p:cNvPr id="7" name="Содержимое 3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4857760"/>
            <a:ext cx="3013625" cy="18922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7158" y="51435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джутовый шпагат,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цветные нитки «Ирис»,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линейка,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ножницы,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основа для намотки джутовой нити</a:t>
            </a: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571472" y="0"/>
            <a:ext cx="7467600" cy="1143000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</a:t>
            </a:r>
            <a:r>
              <a:rPr kumimoji="0" lang="ru-RU" sz="29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Материалы и инструменты: </a:t>
            </a:r>
            <a:br>
              <a:rPr kumimoji="0" lang="ru-RU" sz="29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900" b="1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5817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 выполнения: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714356"/>
          <a:ext cx="8548725" cy="5467742"/>
        </p:xfrm>
        <a:graphic>
          <a:graphicData uri="http://schemas.openxmlformats.org/drawingml/2006/table">
            <a:tbl>
              <a:tblPr/>
              <a:tblGrid>
                <a:gridCol w="4855932"/>
                <a:gridCol w="3692793"/>
              </a:tblGrid>
              <a:tr h="2928958">
                <a:tc>
                  <a:txBody>
                    <a:bodyPr/>
                    <a:lstStyle/>
                    <a:p>
                      <a:pPr marL="67945" marR="5969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Для начала нам понадобится картонка 20 см и моток джутовой нити. Сделать 20 витков по вертикали картонки и 20 по горизонтали, второй комплект отложить, это крылья. Сверху сформировать голову птицы и обвязать нитью шпагата и закрепить узлом. Затем сформировать клюв птицы из красной нити, длина клюва 1 см.</a:t>
                      </a:r>
                    </a:p>
                    <a:p>
                      <a:pPr marL="6794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Отступив от основания клюва</a:t>
                      </a:r>
                      <a:r>
                        <a:rPr lang="ru-RU" sz="1400" spc="-10" dirty="0">
                          <a:latin typeface="Times New Roman"/>
                          <a:ea typeface="Times New Roman"/>
                        </a:rPr>
                        <a:t> примерно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67945" marR="5969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2–2,5 см, фиксируем шею птицы. Для этого перевязываем ее красной нитью и делаем тугую обмотку длиной примерно 1 см. Конец нитки не обрезаем.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8784">
                <a:tc>
                  <a:txBody>
                    <a:bodyPr/>
                    <a:lstStyle/>
                    <a:p>
                      <a:pPr marL="67945" marR="5969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Разделив основной пучок шпагата пополам, вставляем в него посередине, вплотную к шее, второй комплект шпагата длиной 20см. Незакрепленным концом красной нитки туго привязываем крылья к туловищу, делая сверху и снизу туловища по 2–3 витка в виде косого креста и фиксируя </a:t>
                      </a:r>
                      <a:r>
                        <a:rPr lang="ru-RU" sz="1400" spc="-20" dirty="0">
                          <a:latin typeface="Times New Roman"/>
                          <a:ea typeface="Times New Roman"/>
                        </a:rPr>
                        <a:t>затем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67945" marR="6032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«талию» птички обмоткой длиной 1 см. Конец нитки прячем под обмотку.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578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928670"/>
            <a:ext cx="3466359" cy="2428892"/>
          </a:xfrm>
          <a:prstGeom prst="rect">
            <a:avLst/>
          </a:prstGeom>
          <a:noFill/>
        </p:spPr>
      </p:pic>
      <p:pic>
        <p:nvPicPr>
          <p:cNvPr id="24577" name="Imag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786190"/>
            <a:ext cx="3291705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642918"/>
          <a:ext cx="8643998" cy="5857916"/>
        </p:xfrm>
        <a:graphic>
          <a:graphicData uri="http://schemas.openxmlformats.org/drawingml/2006/table">
            <a:tbl>
              <a:tblPr/>
              <a:tblGrid>
                <a:gridCol w="4910050"/>
                <a:gridCol w="3733948"/>
              </a:tblGrid>
              <a:tr h="2928958">
                <a:tc>
                  <a:txBody>
                    <a:bodyPr/>
                    <a:lstStyle/>
                    <a:p>
                      <a:pPr marL="67945" marR="6032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Переходим к плетению хвоста. Разделить весь пучок шпагата на пять частей. Вставить красную нить между 1-й и 2-й частями слева, отступив от туловища птицы на 1 см, выполняем плетение в шахматном порядке. Цвета ниток меняем по желанию.</a:t>
                      </a:r>
                    </a:p>
                    <a:p>
                      <a:pPr marL="6794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Крылья делаем </a:t>
                      </a:r>
                      <a:r>
                        <a:rPr lang="ru-RU" sz="1400" spc="-10" dirty="0">
                          <a:latin typeface="Times New Roman"/>
                          <a:ea typeface="Times New Roman"/>
                        </a:rPr>
                        <a:t>аналогично.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67945" marR="59690"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Обрезаем крылья и хвост, слегка округляем, чтобы придать форму веера. 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  <a:p>
                      <a:pPr marL="67945" marR="59690"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По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народной традиции хвост птицы и крылья должны вписаться в круг. 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  <a:p>
                      <a:pPr marL="67945" marR="59690"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Вставляем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красную нить </a:t>
                      </a:r>
                      <a:r>
                        <a:rPr lang="ru-RU" sz="1400" spc="-20" dirty="0">
                          <a:latin typeface="Times New Roman"/>
                          <a:ea typeface="Times New Roman"/>
                        </a:rPr>
                        <a:t>посередине туловища, чтобы подвесить птицу.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958">
                <a:tc>
                  <a:txBody>
                    <a:bodyPr/>
                    <a:lstStyle/>
                    <a:p>
                      <a:pPr marL="67945" marR="60325" algn="ctr"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 marL="67945" marR="6032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Птица - счастья» готова!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554" name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7" y="857232"/>
            <a:ext cx="3426263" cy="2428892"/>
          </a:xfrm>
          <a:prstGeom prst="rect">
            <a:avLst/>
          </a:prstGeom>
          <a:noFill/>
        </p:spPr>
      </p:pic>
      <p:pic>
        <p:nvPicPr>
          <p:cNvPr id="23553" name="Рисунок 0" descr="1f3530c6-e77a-4556-a569-2d954c678051.jpg"/>
          <p:cNvPicPr>
            <a:picLocks noChangeAspect="1" noChangeArrowheads="1"/>
          </p:cNvPicPr>
          <p:nvPr/>
        </p:nvPicPr>
        <p:blipFill>
          <a:blip r:embed="rId3"/>
          <a:srcRect r="15065" b="55742"/>
          <a:stretch>
            <a:fillRect/>
          </a:stretch>
        </p:blipFill>
        <p:spPr bwMode="auto">
          <a:xfrm>
            <a:off x="5429255" y="3775425"/>
            <a:ext cx="3320099" cy="2296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Есть где-то счастья птица,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мы живем и верим,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счастье постучится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Однажды в наши двери.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сядет птица Счастье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 мне на подоконник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душу мне согреет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светом дом наполнит.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силой не удержишь ее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поймаешь!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 где ж ты, птица Счастье?!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каком краю летаешь?</a:t>
            </a:r>
          </a:p>
          <a:p>
            <a:pPr>
              <a:buNone/>
            </a:pPr>
            <a:r>
              <a:rPr lang="ru-RU" sz="2400" b="1" dirty="0" smtClean="0"/>
              <a:t> </a:t>
            </a:r>
            <a:endParaRPr lang="ru-RU" sz="2400" dirty="0"/>
          </a:p>
        </p:txBody>
      </p:sp>
      <p:sp>
        <p:nvSpPr>
          <p:cNvPr id="45062" name="AutoShape 6" descr="https://besplatka.ua/aws/12/40/07/87/0cea798bdee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4" name="AutoShape 8" descr="https://besplatka.ua/aws/12/40/07/87/0cea798bdee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d447c5eb-af9d-420b-b3af-9aadd315822e.jpg"/>
          <p:cNvPicPr>
            <a:picLocks noChangeAspect="1"/>
          </p:cNvPicPr>
          <p:nvPr/>
        </p:nvPicPr>
        <p:blipFill>
          <a:blip r:embed="rId2"/>
          <a:srcRect l="31250" t="12500" r="24219" b="4166"/>
          <a:stretch>
            <a:fillRect/>
          </a:stretch>
        </p:blipFill>
        <p:spPr>
          <a:xfrm>
            <a:off x="5000628" y="1359804"/>
            <a:ext cx="3357586" cy="47124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       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6e05b60674983b6c247f7a715ba2a9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14422"/>
            <a:ext cx="6136049" cy="520541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856</TotalTime>
  <Words>516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МОУ СОШ с. Фёдоровка им. И. С. Гавва  Фёдоровский район Саратовская область</vt:lpstr>
      <vt:lpstr>Аннотация мастер-класса:</vt:lpstr>
      <vt:lpstr>              Аннотация мастер–класса: </vt:lpstr>
      <vt:lpstr>                Тезисное содержание:</vt:lpstr>
      <vt:lpstr>                </vt:lpstr>
      <vt:lpstr>          Технология выполнения:</vt:lpstr>
      <vt:lpstr>  </vt:lpstr>
      <vt:lpstr>Слайд 8</vt:lpstr>
      <vt:lpstr>  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Елизавета</cp:lastModifiedBy>
  <cp:revision>90</cp:revision>
  <dcterms:created xsi:type="dcterms:W3CDTF">2015-03-02T10:57:36Z</dcterms:created>
  <dcterms:modified xsi:type="dcterms:W3CDTF">2025-10-04T08:06:01Z</dcterms:modified>
</cp:coreProperties>
</file>