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9" r:id="rId7"/>
    <p:sldId id="271" r:id="rId8"/>
    <p:sldId id="260" r:id="rId9"/>
    <p:sldId id="265" r:id="rId10"/>
    <p:sldId id="266" r:id="rId11"/>
    <p:sldId id="264" r:id="rId12"/>
    <p:sldId id="268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165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A5D64-67C3-4C98-A850-94972E4BD7E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3800-D9BD-40EF-8C14-18DDFC559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470025"/>
          </a:xfrm>
        </p:spPr>
        <p:txBody>
          <a:bodyPr/>
          <a:lstStyle/>
          <a:p>
            <a:r>
              <a:rPr lang="ru-RU" b="1" dirty="0" smtClean="0"/>
              <a:t>Что такое 3D-ручка и ее возможности</a:t>
            </a:r>
            <a:endParaRPr lang="ru-RU" b="1" dirty="0"/>
          </a:p>
        </p:txBody>
      </p:sp>
      <p:pic>
        <p:nvPicPr>
          <p:cNvPr id="4" name="Рисунок 3" descr="ручкаИпласт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785926"/>
            <a:ext cx="5572164" cy="3424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4608" y="4941168"/>
            <a:ext cx="5110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/>
              <a:t>Учитель технологии </a:t>
            </a:r>
          </a:p>
          <a:p>
            <a:pPr algn="ctr"/>
            <a:r>
              <a:rPr lang="ru-RU" sz="2000" i="1" dirty="0" smtClean="0"/>
              <a:t>МОУ СОШ .</a:t>
            </a:r>
            <a:r>
              <a:rPr lang="ru-RU" sz="2000" i="1" dirty="0" smtClean="0"/>
              <a:t>Ф</a:t>
            </a:r>
            <a:r>
              <a:rPr lang="ru-RU" sz="2000" i="1" dirty="0" smtClean="0"/>
              <a:t>ёдоровка  </a:t>
            </a:r>
            <a:r>
              <a:rPr lang="ru-RU" sz="2000" i="1" dirty="0" err="1" smtClean="0"/>
              <a:t>им.И.С.Гавва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Фёдоровского района Саратовской области</a:t>
            </a:r>
          </a:p>
          <a:p>
            <a:pPr algn="ctr"/>
            <a:r>
              <a:rPr lang="ru-RU" sz="2000" b="1" i="1" dirty="0" err="1" smtClean="0"/>
              <a:t>Каменьщикова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И</a:t>
            </a:r>
            <a:r>
              <a:rPr lang="ru-RU" sz="2000" b="1" i="1" dirty="0" smtClean="0"/>
              <a:t>рина </a:t>
            </a:r>
            <a:r>
              <a:rPr lang="ru-RU" sz="2000" b="1" i="1" dirty="0" smtClean="0"/>
              <a:t>И</a:t>
            </a:r>
            <a:r>
              <a:rPr lang="ru-RU" sz="2000" b="1" i="1" dirty="0" smtClean="0"/>
              <a:t>вановна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Мои 3D-поделки</a:t>
            </a:r>
            <a:endParaRPr lang="ru-RU" sz="3200" dirty="0"/>
          </a:p>
        </p:txBody>
      </p:sp>
      <p:pic>
        <p:nvPicPr>
          <p:cNvPr id="4" name="Рисунок 3" descr="20170331_165146.jpg"/>
          <p:cNvPicPr>
            <a:picLocks noChangeAspect="1"/>
          </p:cNvPicPr>
          <p:nvPr/>
        </p:nvPicPr>
        <p:blipFill>
          <a:blip r:embed="rId2" cstate="print"/>
          <a:srcRect r="1963" b="6951"/>
          <a:stretch>
            <a:fillRect/>
          </a:stretch>
        </p:blipFill>
        <p:spPr>
          <a:xfrm>
            <a:off x="1547664" y="1340768"/>
            <a:ext cx="6120680" cy="435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984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3D-рисование сегодня и завтра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285860"/>
            <a:ext cx="3500462" cy="507209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3D-ручки быстро стали очень популярными.</a:t>
            </a:r>
          </a:p>
          <a:p>
            <a:endParaRPr lang="ru-RU" sz="1000" b="1" dirty="0" smtClean="0"/>
          </a:p>
          <a:p>
            <a:r>
              <a:rPr lang="ru-RU" sz="2000" b="1" dirty="0" smtClean="0"/>
              <a:t>Польза от 3D-рисования: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  Развитие пространственного воображения.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  Самовыражение через рисунок.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  Стремление к достижению цели.</a:t>
            </a:r>
          </a:p>
          <a:p>
            <a:endParaRPr lang="ru-RU" sz="1000" b="1" dirty="0" smtClean="0"/>
          </a:p>
          <a:p>
            <a:r>
              <a:rPr lang="ru-RU" sz="2000" b="1" dirty="0" smtClean="0"/>
              <a:t>За 3D-рисованием (3D-печатанием) впереди большое будущее и много интересных открытий.</a:t>
            </a:r>
            <a:endParaRPr lang="ru-RU" sz="1900" b="1" dirty="0" smtClean="0"/>
          </a:p>
        </p:txBody>
      </p:sp>
      <p:pic>
        <p:nvPicPr>
          <p:cNvPr id="5" name="Рисунок 4" descr="1264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700808"/>
            <a:ext cx="4634360" cy="368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ашн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752480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58204" cy="7984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Что такое 3D-ручка?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8075240" cy="338437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Вокруг нас все стремительно меняется.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Появляются новые интересные устройства.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Еще недавно дети рисовали карандашами и фломастерами. </a:t>
            </a:r>
          </a:p>
          <a:p>
            <a:pPr algn="ctr"/>
            <a:r>
              <a:rPr lang="ru-RU" sz="2000" b="1" dirty="0" smtClean="0"/>
              <a:t>А теперь появилась 3D-ручка.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3D-ручка позволяет рисовать не на бумаге, а в воздухе. </a:t>
            </a:r>
            <a:endParaRPr lang="ru-RU" sz="2000" b="1" dirty="0"/>
          </a:p>
        </p:txBody>
      </p:sp>
      <p:pic>
        <p:nvPicPr>
          <p:cNvPr id="6" name="Содержимое 4" descr="3d-ручка-фотосх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136904" cy="2070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Что такое 3D ручка?</a:t>
            </a:r>
            <a:br>
              <a:rPr lang="ru-RU" b="1" dirty="0" smtClean="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20840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3D ручка – это инструмент, которым можно рисовать в воздухе. Такое стало возможным благодаря очередному технологическому прорыву в области трехмерного моделирования. С помощью этого </a:t>
            </a:r>
            <a:r>
              <a:rPr lang="ru-RU" dirty="0" err="1" smtClean="0"/>
              <a:t>гаджета</a:t>
            </a:r>
            <a:r>
              <a:rPr lang="ru-RU" dirty="0" smtClean="0"/>
              <a:t> можно не только попрактиковаться в рисовании или поэкспериментировать в создании художественных шедевров, но и создать настоящие модели.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	Использование 3</a:t>
            </a:r>
            <a:r>
              <a:rPr lang="en-US" dirty="0" smtClean="0"/>
              <a:t>D</a:t>
            </a:r>
            <a:r>
              <a:rPr lang="ru-RU" dirty="0" smtClean="0"/>
              <a:t> ручки помогает развить творческие способности и пространственное мышление</a:t>
            </a:r>
          </a:p>
        </p:txBody>
      </p:sp>
      <p:pic>
        <p:nvPicPr>
          <p:cNvPr id="4" name="Picture 2" descr="https://i.ytimg.com/vi/_qfmZqKrbW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89040"/>
            <a:ext cx="4608511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6556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 работает 3D-ручка?</a:t>
            </a:r>
            <a:endParaRPr lang="ru-RU" sz="3200" dirty="0"/>
          </a:p>
        </p:txBody>
      </p:sp>
      <p:pic>
        <p:nvPicPr>
          <p:cNvPr id="5" name="Содержимое 4" descr="3d-ручка-фотосх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8208329" cy="36433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4500570"/>
            <a:ext cx="7715304" cy="183990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3D-ручка работает очень просто. </a:t>
            </a:r>
          </a:p>
          <a:p>
            <a:r>
              <a:rPr lang="ru-RU" sz="2000" b="1" dirty="0" smtClean="0"/>
              <a:t>Вместо чернил заправляется пластиковая нить. </a:t>
            </a:r>
          </a:p>
          <a:p>
            <a:r>
              <a:rPr lang="ru-RU" sz="2000" b="1" dirty="0" smtClean="0"/>
              <a:t>Внутри ручки пластик плавится и выдавливается наружу.</a:t>
            </a:r>
          </a:p>
          <a:p>
            <a:r>
              <a:rPr lang="ru-RU" sz="2000" b="1" dirty="0" smtClean="0"/>
              <a:t>3D-ручка – это маленький 3D-принтер.</a:t>
            </a:r>
          </a:p>
          <a:p>
            <a:r>
              <a:rPr lang="ru-RU" sz="2000" b="1" dirty="0" smtClean="0"/>
              <a:t>Работа с ручкой напоминает рисование, но сложнее.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984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Виды пластика для 3D-ручки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643050"/>
            <a:ext cx="3900486" cy="462598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Для 3D-ручки используется 2 вида пластика: ABS или PLA. 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u="sng" dirty="0" smtClean="0"/>
              <a:t>ABS</a:t>
            </a:r>
            <a:r>
              <a:rPr lang="ru-RU" sz="2000" b="1" dirty="0" smtClean="0"/>
              <a:t> пластик долговечный и крепкий. </a:t>
            </a:r>
          </a:p>
          <a:p>
            <a:r>
              <a:rPr lang="ru-RU" sz="2000" b="1" dirty="0" smtClean="0"/>
              <a:t>Недостаток - запах жженной пластмассы при нагревании.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u="sng" dirty="0" smtClean="0"/>
              <a:t>PLA</a:t>
            </a:r>
            <a:r>
              <a:rPr lang="ru-RU" sz="2000" b="1" dirty="0" smtClean="0"/>
              <a:t> пластик более качественный и биоразлагаемый. </a:t>
            </a:r>
          </a:p>
          <a:p>
            <a:r>
              <a:rPr lang="ru-RU" sz="2000" b="1" dirty="0" smtClean="0"/>
              <a:t>Недостаток - менее долговечен.</a:t>
            </a:r>
          </a:p>
          <a:p>
            <a:endParaRPr lang="ru-RU" sz="2000" b="1" dirty="0" smtClean="0"/>
          </a:p>
        </p:txBody>
      </p:sp>
      <p:pic>
        <p:nvPicPr>
          <p:cNvPr id="7" name="Содержимое 6" descr="пластикВмотк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628800"/>
            <a:ext cx="4299742" cy="4554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65F9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работает 3d ручка?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Принцип работы горячей 3D ручки предельно прост. В отличие от обычных приспособлений для письма и рисования, вместо чернил заправляется пластиковая нить. Большинство ручек, доступных на розничном рынке, используют обычный полимерный пруток, который покупается для принтеров, работающих по технологии послойного наплавления.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48880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задней части корпуса предусмотрено специальное отверстие, в которое вставляется </a:t>
            </a:r>
            <a:r>
              <a:rPr lang="ru-RU" dirty="0" err="1" smtClean="0"/>
              <a:t>филамент</a:t>
            </a:r>
            <a:r>
              <a:rPr lang="ru-RU" dirty="0" smtClean="0"/>
              <a:t>. Встроенный механизм автоматически подводит чернило к экструдеру, где оно расплавляется и выдавливается в расплавленном виде наружу. Металлический наконечник печатной головки нагревается до температуры 240 °С, поэтому при работе с устройством следует придерживаться базовых правил безопасности. </a:t>
            </a:r>
          </a:p>
          <a:p>
            <a:pPr algn="just"/>
            <a:endParaRPr lang="ru-RU" dirty="0" smtClean="0"/>
          </a:p>
        </p:txBody>
      </p:sp>
      <p:pic>
        <p:nvPicPr>
          <p:cNvPr id="5" name="Picture 2" descr="http://robot-on.ru/images/articles/desc/3druchk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81128"/>
            <a:ext cx="3456384" cy="20162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0770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Габариты ручки позволяют легко удерживать ее в одной руке. Незначительный шум при работе встроенного механизма не отвлекает от 3D моделирования. 3D-ручка поддерживает быструю замену прутка, что дает возможность комбинировать цвета и материалы непосредственно во время работы.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Безопасность при использовании 3d ручки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стоит забывать, что 3d ручка – это электроприбор. </a:t>
            </a:r>
          </a:p>
          <a:p>
            <a:r>
              <a:rPr lang="ru-RU" dirty="0" smtClean="0"/>
              <a:t>Она работает от розетки с 220v, поэтому техника безопасности с ней такая же, как и при работе с любыми другими электроинструментами. </a:t>
            </a:r>
          </a:p>
          <a:p>
            <a:r>
              <a:rPr lang="ru-RU" dirty="0" smtClean="0"/>
              <a:t>Нужно отметить, что во время рисования кончит ручки нагревается до температуры в 270 градусов, из-за чего может легко нанести ожег на открытой коже.</a:t>
            </a:r>
          </a:p>
          <a:p>
            <a:r>
              <a:rPr lang="ru-RU" dirty="0" smtClean="0"/>
              <a:t>Поэтому хвататься пальцами за металлическое или керамическое сопло во время работы с прибором запрещено. </a:t>
            </a:r>
          </a:p>
          <a:p>
            <a:r>
              <a:rPr lang="ru-RU" dirty="0" smtClean="0"/>
              <a:t>В остальном, ручка абсолютно безопасна. </a:t>
            </a:r>
          </a:p>
          <a:p>
            <a:r>
              <a:rPr lang="ru-RU" dirty="0" smtClean="0"/>
              <a:t>Используемые сплавы пластика, такие как ABS и PLA, безвредны и нетоксичны.</a:t>
            </a:r>
            <a:endParaRPr lang="ru-RU" dirty="0"/>
          </a:p>
        </p:txBody>
      </p:sp>
      <p:pic>
        <p:nvPicPr>
          <p:cNvPr id="6" name="Рисунок 5" descr="DSC_0125_0.jpg"/>
          <p:cNvPicPr>
            <a:picLocks noChangeAspect="1"/>
          </p:cNvPicPr>
          <p:nvPr/>
        </p:nvPicPr>
        <p:blipFill>
          <a:blip r:embed="rId2" cstate="print"/>
          <a:srcRect t="7996" b="9526"/>
          <a:stretch>
            <a:fillRect/>
          </a:stretch>
        </p:blipFill>
        <p:spPr>
          <a:xfrm>
            <a:off x="2483768" y="4221088"/>
            <a:ext cx="4211960" cy="23240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Варианты применения 3D-ручки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357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  Создание игрушек, сувениров и объемных картин.</a:t>
            </a:r>
          </a:p>
          <a:p>
            <a:pPr lvl="0">
              <a:buFont typeface="Wingdings" pitchFamily="2" charset="2"/>
              <a:buChar char="Ø"/>
            </a:pPr>
            <a:endParaRPr lang="ru-RU" sz="2000" b="1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  Развитие фантазии у детей.</a:t>
            </a:r>
          </a:p>
          <a:p>
            <a:pPr lvl="0">
              <a:buFont typeface="Wingdings" pitchFamily="2" charset="2"/>
              <a:buChar char="Ø"/>
            </a:pPr>
            <a:endParaRPr lang="ru-RU" sz="2000" b="1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/>
              <a:t>  Изготовление трехмерных моделей.</a:t>
            </a:r>
            <a:endParaRPr lang="ru-RU" sz="2000" b="1" dirty="0"/>
          </a:p>
        </p:txBody>
      </p:sp>
      <p:pic>
        <p:nvPicPr>
          <p:cNvPr id="11" name="Рисунок 10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772816"/>
            <a:ext cx="453650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984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Мой опыт рисования 3D-ручкой</a:t>
            </a:r>
            <a:endParaRPr lang="ru-RU" sz="3200" dirty="0"/>
          </a:p>
        </p:txBody>
      </p:sp>
      <p:pic>
        <p:nvPicPr>
          <p:cNvPr id="4" name="Рисунок 3" descr="20171213_173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25177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71213_173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9664" y="1196752"/>
            <a:ext cx="243027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71214_073958.jpg"/>
          <p:cNvPicPr>
            <a:picLocks noChangeAspect="1"/>
          </p:cNvPicPr>
          <p:nvPr/>
        </p:nvPicPr>
        <p:blipFill>
          <a:blip r:embed="rId4" cstate="print"/>
          <a:srcRect r="1001" b="8001"/>
          <a:stretch>
            <a:fillRect/>
          </a:stretch>
        </p:blipFill>
        <p:spPr>
          <a:xfrm>
            <a:off x="3131840" y="2348880"/>
            <a:ext cx="308010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484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Что такое 3D-ручка и ее возможности</vt:lpstr>
      <vt:lpstr>Что такое 3D-ручка?</vt:lpstr>
      <vt:lpstr>Что такое 3D ручка? </vt:lpstr>
      <vt:lpstr>Как работает 3D-ручка?</vt:lpstr>
      <vt:lpstr>Виды пластика для 3D-ручки</vt:lpstr>
      <vt:lpstr>Как работает 3d ручка?</vt:lpstr>
      <vt:lpstr>Безопасность при использовании 3d ручки </vt:lpstr>
      <vt:lpstr>Варианты применения 3D-ручки</vt:lpstr>
      <vt:lpstr>Мой опыт рисования 3D-ручкой</vt:lpstr>
      <vt:lpstr>Мои 3D-поделки</vt:lpstr>
      <vt:lpstr>3D-рисование сегодня и завтра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72</cp:revision>
  <dcterms:created xsi:type="dcterms:W3CDTF">2017-01-21T20:38:22Z</dcterms:created>
  <dcterms:modified xsi:type="dcterms:W3CDTF">2019-04-02T11:53:13Z</dcterms:modified>
</cp:coreProperties>
</file>