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676D-F087-4059-886D-F08133EF7E2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D861-CD5D-4EF3-BCD9-C93CDA39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blog.ru/user/photo_pic/half/49916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86974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Словарь швейных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терминов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74" name="Picture 10" descr="http://www.photl.com/images/photos/2010/05/17/2315/wm266628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3712496" cy="2523004"/>
          </a:xfrm>
          <a:prstGeom prst="rect">
            <a:avLst/>
          </a:prstGeom>
          <a:noFill/>
        </p:spPr>
      </p:pic>
      <p:pic>
        <p:nvPicPr>
          <p:cNvPr id="14340" name="Picture 4" descr="http://img-fotki.yandex.ru/get/6444/154375804.0/0_86440_4b5117f6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22901"/>
            <a:ext cx="3600400" cy="2707068"/>
          </a:xfrm>
          <a:prstGeom prst="rect">
            <a:avLst/>
          </a:prstGeom>
          <a:noFill/>
        </p:spPr>
      </p:pic>
      <p:pic>
        <p:nvPicPr>
          <p:cNvPr id="14342" name="Picture 6" descr="http://eka-shop96.ru/uploadedFiles/eshopimages/big/Brother-SOMFORT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3672407" cy="2758318"/>
          </a:xfrm>
          <a:prstGeom prst="rect">
            <a:avLst/>
          </a:prstGeom>
          <a:noFill/>
        </p:spPr>
      </p:pic>
      <p:pic>
        <p:nvPicPr>
          <p:cNvPr id="14344" name="Picture 8" descr="http://pics.mobilluck.com.ua/photo/Utug/Vitek/Vitek_VT-1240_10008_41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064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-Подшивание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прикрепление подогнутых краев одной детали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 другой или этой же детали потайными подшивочными стежками. Частота стежка 2 - 4 на см.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6148" name="Picture 4" descr="http://turklab.ru/uploads/images/lsgallery/f/b/d/fbdfd58a4b516dfe44c16a170abff176.jpg"/>
          <p:cNvPicPr>
            <a:picLocks noChangeAspect="1" noChangeArrowheads="1"/>
          </p:cNvPicPr>
          <p:nvPr/>
        </p:nvPicPr>
        <p:blipFill>
          <a:blip r:embed="rId2" cstate="print"/>
          <a:srcRect t="12600"/>
          <a:stretch>
            <a:fillRect/>
          </a:stretch>
        </p:blipFill>
        <p:spPr bwMode="auto">
          <a:xfrm>
            <a:off x="1259632" y="2996952"/>
            <a:ext cx="7002665" cy="3442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Пришивание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прикрепление к детали фурнитуры, отделки или украшения. Пришить пуговицу, крючки, кнопки, стразы,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пайетки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4" name="Picture 4" descr="http://asterprom.com.ua/_/i/na/8x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702128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96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Терминология  машинных  работ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 descr="http://vladimir.1gs.ru/img/vladimir_b_12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600056" cy="49294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- Стачивание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соединение двух и более срезов по совмещенным краям.  Это стачивание боковых, плечевых срезов, срезов рукавов.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6386" name="Picture 2" descr="http://img-fotki.yandex.ru/get/4914/181390984.1b/0_cd27d_31e15ab8_XXXL.jpg"/>
          <p:cNvPicPr>
            <a:picLocks noChangeAspect="1" noChangeArrowheads="1"/>
          </p:cNvPicPr>
          <p:nvPr/>
        </p:nvPicPr>
        <p:blipFill>
          <a:blip r:embed="rId2" cstate="print"/>
          <a:srcRect t="21918"/>
          <a:stretch>
            <a:fillRect/>
          </a:stretch>
        </p:blipFill>
        <p:spPr bwMode="auto">
          <a:xfrm>
            <a:off x="785786" y="2643182"/>
            <a:ext cx="7825517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Притачивание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соединение мелких деталей с крупными – притачать клапан, карман.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://img-fotki.yandex.ru/get/5413/117808294.2/0_62e97_d4a2b513_L.jpg"/>
          <p:cNvPicPr>
            <a:picLocks noChangeAspect="1" noChangeArrowheads="1"/>
          </p:cNvPicPr>
          <p:nvPr/>
        </p:nvPicPr>
        <p:blipFill>
          <a:blip r:embed="rId2" cstate="print"/>
          <a:srcRect b="9281"/>
          <a:stretch>
            <a:fillRect/>
          </a:stretch>
        </p:blipFill>
        <p:spPr bwMode="auto">
          <a:xfrm>
            <a:off x="1115615" y="1988840"/>
            <a:ext cx="7230533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Обтачивание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соединение деталей с последующим их  выворачиванием!  Обтачивание бортов, клапанов, горловины.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обработка горловины обтачкой"/>
          <p:cNvPicPr>
            <a:picLocks noChangeAspect="1" noChangeArrowheads="1"/>
          </p:cNvPicPr>
          <p:nvPr/>
        </p:nvPicPr>
        <p:blipFill>
          <a:blip r:embed="rId2" cstate="print"/>
          <a:srcRect b="12464"/>
          <a:stretch>
            <a:fillRect/>
          </a:stretch>
        </p:blipFill>
        <p:spPr bwMode="auto">
          <a:xfrm>
            <a:off x="1907703" y="2060848"/>
            <a:ext cx="5517263" cy="4588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Втачивание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соединение деталей по овальному контуру. Втачивание воротников в горловину, рукавов в пройму.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2770" name="Picture 2" descr="http://s5.hostingkartinok.com/uploads/images/2014/01/0b542b8b8aaccb6f095bf0669f533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028037" cy="4631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Настрачивание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прокладывание строчки при наложении одной детали на другую для их соединения; прикрепление припусков швов, складки в одном направлении. Настрачиваем боковые и плечевые швы, кокетки, накладные карманы.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50" name="Picture 6" descr="http://yastyles.ru/uploads/posts/2013-07/1374663766_021.jpg"/>
          <p:cNvPicPr>
            <a:picLocks noChangeAspect="1" noChangeArrowheads="1"/>
          </p:cNvPicPr>
          <p:nvPr/>
        </p:nvPicPr>
        <p:blipFill>
          <a:blip r:embed="rId2" cstate="print"/>
          <a:srcRect b="20316"/>
          <a:stretch>
            <a:fillRect/>
          </a:stretch>
        </p:blipFill>
        <p:spPr bwMode="auto">
          <a:xfrm>
            <a:off x="571472" y="3357562"/>
            <a:ext cx="3384376" cy="3082064"/>
          </a:xfrm>
          <a:prstGeom prst="rect">
            <a:avLst/>
          </a:prstGeom>
          <a:noFill/>
        </p:spPr>
      </p:pic>
      <p:pic>
        <p:nvPicPr>
          <p:cNvPr id="12290" name="Picture 2" descr="http://img0.liveinternet.ru/images/attach/c/6/92/972/92972180_70.jpg"/>
          <p:cNvPicPr>
            <a:picLocks noChangeAspect="1" noChangeArrowheads="1"/>
          </p:cNvPicPr>
          <p:nvPr/>
        </p:nvPicPr>
        <p:blipFill>
          <a:blip r:embed="rId3" cstate="print"/>
          <a:srcRect t="6000" b="7999"/>
          <a:stretch>
            <a:fillRect/>
          </a:stretch>
        </p:blipFill>
        <p:spPr bwMode="auto">
          <a:xfrm>
            <a:off x="4143372" y="3357562"/>
            <a:ext cx="476250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</a:rPr>
              <a:t>Расстрачивание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прокладывание строчки на детали для закрепления припусков шва, складки, направленных в противоположные стороны. Мы растрачиваем швы рукава, спинок, полотнищ юбок, встречные складки.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shjem-krasivo.ru/wp-content/uploads/2011/02/img2571.jpg"/>
          <p:cNvPicPr/>
          <p:nvPr/>
        </p:nvPicPr>
        <p:blipFill>
          <a:blip r:embed="rId2" cstate="print"/>
          <a:srcRect l="16374" r="9473" b="12717"/>
          <a:stretch>
            <a:fillRect/>
          </a:stretch>
        </p:blipFill>
        <p:spPr bwMode="auto">
          <a:xfrm>
            <a:off x="539552" y="3429000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osinka.ru/Sewing/Techniques/Guide/09_03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58460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Застрачивание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прокладывание строчки для закрепления подогнутых края детали или изделия.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http://im0-tub-ru.yandex.net/i?id=163954985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581002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швейном мире, как и в любой другой отрасли есть своя терминология.  Понять какие-то инструкции, пояснения в журналах  мод, книгах  не зная швейных  терминов  будет трудно.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Советую ознакомиться.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И еще: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Концы всех внутренних строчек закрепляют обратной строчкой – закрепкой длиной 0.7 – 1.0 см. при прокладывании строчки по замкнутому контуру концы строчки заходят друг на друга не менее чем на 1.5 - 2.0 см.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9218" name="Picture 2" descr="http://im4-tub-ru.yandex.net/i?id=72714283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3473665" cy="3216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ВТО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–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влажно-тепловая обработка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4" name="Picture 6" descr="http://anthonybraswell.com/wp-content/uploads/2013/06/iStock_000001196647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272808" cy="4868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Проутюжить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- удалить утюгом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замины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складки на деталях кроя (отутюжить) или в готовом изделии.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://elittechgroup.ru/images/shopimg/philips_gc9940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035824" cy="4526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</a:rPr>
              <a:t>Приутюжить</a:t>
            </a:r>
            <a:r>
              <a:rPr lang="ru-RU" sz="2800" b="1" dirty="0" smtClean="0">
                <a:solidFill>
                  <a:srgbClr val="002060"/>
                </a:solidFill>
              </a:rPr>
              <a:t> - уменьшить толщину детали, кроя, шва, сгиба, придавая им правильную форму.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narmed24.ru/img/2013/02/pedikulez-profilaktika.jpg"/>
          <p:cNvPicPr>
            <a:picLocks noChangeAspect="1" noChangeArrowheads="1"/>
          </p:cNvPicPr>
          <p:nvPr/>
        </p:nvPicPr>
        <p:blipFill>
          <a:blip r:embed="rId2" cstate="print"/>
          <a:srcRect r="23770" b="8197"/>
          <a:stretch>
            <a:fillRect/>
          </a:stretch>
        </p:blipFill>
        <p:spPr bwMode="auto">
          <a:xfrm>
            <a:off x="2195736" y="2060848"/>
            <a:ext cx="4824536" cy="43576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Разутюжить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- расправить припуск шва или складки на две стороны, закрепить утюгом.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4" name="Picture 4" descr="http://www.shyu.ru/technologija/kak-pravilno-utjuzh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6960771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8488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Заутюжить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- направить припуск шва или складки в одну сторону, закрепить утюгом.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smashpeople.ru/uploads/images/lsgallery/4/c/f/4cf900266baa908c52d0fca9eb774211.jpg"/>
          <p:cNvPicPr>
            <a:picLocks noChangeAspect="1" noChangeArrowheads="1"/>
          </p:cNvPicPr>
          <p:nvPr/>
        </p:nvPicPr>
        <p:blipFill>
          <a:blip r:embed="rId2" cstate="print"/>
          <a:srcRect b="12963"/>
          <a:stretch>
            <a:fillRect/>
          </a:stretch>
        </p:blipFill>
        <p:spPr bwMode="auto">
          <a:xfrm>
            <a:off x="827583" y="2420888"/>
            <a:ext cx="7501089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</a:rPr>
              <a:t>Сутюжить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- уменьшить длину среза детали, придавая ей необходимую форму, убрать утюгом сборки, слабину, уплотняя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ткань.Сутюживаем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слабину на концах вытачек, посадку и т.п.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osinka.ru/Sewing/Techniques/Master-class/11_06/03.jpg"/>
          <p:cNvPicPr>
            <a:picLocks noChangeAspect="1" noChangeArrowheads="1"/>
          </p:cNvPicPr>
          <p:nvPr/>
        </p:nvPicPr>
        <p:blipFill>
          <a:blip r:embed="rId2" cstate="print"/>
          <a:srcRect b="10426"/>
          <a:stretch>
            <a:fillRect/>
          </a:stretch>
        </p:blipFill>
        <p:spPr bwMode="auto">
          <a:xfrm>
            <a:off x="1691680" y="2708920"/>
            <a:ext cx="5616624" cy="3773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768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Оттянуть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- удлинить край детали для получения изогнутой формы. Оттягиваем средний срез брюк, например.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prv3.lori-images.net/devushka-utuzhit-detskuyu-odezhdu-0000887235-preview.jpg"/>
          <p:cNvPicPr>
            <a:picLocks noChangeAspect="1" noChangeArrowheads="1"/>
          </p:cNvPicPr>
          <p:nvPr/>
        </p:nvPicPr>
        <p:blipFill>
          <a:blip r:embed="rId2" cstate="print"/>
          <a:srcRect l="1762" t="65907" r="17176" b="4371"/>
          <a:stretch>
            <a:fillRect/>
          </a:stretch>
        </p:blipFill>
        <p:spPr bwMode="auto">
          <a:xfrm>
            <a:off x="899592" y="2564904"/>
            <a:ext cx="7488832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Отпарить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- удалить ласы (блеск) с ткани при помощи мокрой ткани, сложенной в несколько слоев, или паром. Отпаривают готовое изделие.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vishivmash.tkat.ru/data/articles/5776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79"/>
            <a:ext cx="7084510" cy="4353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315161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УДАЧИ В ТВОРЧЕСТВЕ!</a:t>
            </a:r>
            <a:endParaRPr lang="ru-RU" sz="6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988" name="Picture 4" descr="http://st2-fashiony.ru/pic/handly/pic/86113/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5102"/>
            <a:ext cx="3816424" cy="4923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28604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Терминология ручных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работ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ru-RU" sz="44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2" descr="http://i.ateliebest.ru/u/pic/28/af5282aa3d11e2a54b8acf87fad45c/-/282954_w640_h640_8761drfqyjlna9.jpg"/>
          <p:cNvPicPr>
            <a:picLocks noChangeAspect="1" noChangeArrowheads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827584" y="1124744"/>
            <a:ext cx="7704856" cy="551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6434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- Сметывание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– временное соединение 2 деталей, примерно равных по величине, с посадкой или без нее по намеченным линиям. Стежки длиной от 0,5 до 2.5 см со стороны сметывания, 0.2 – 0.5 см с обратной стороны. Строчку прокладывают на расстоянии 0.1-0.15 см от намеченной меловой линии в сторону среза детали, чтобы сметочные стежки не попали под машинную строчку. </a:t>
            </a:r>
            <a:r>
              <a:rPr lang="ru-RU" sz="2400" b="1" dirty="0" smtClean="0">
                <a:solidFill>
                  <a:srgbClr val="002060"/>
                </a:solidFill>
              </a:rPr>
              <a:t>Сметывают </a:t>
            </a:r>
            <a:r>
              <a:rPr lang="ru-RU" sz="2400" b="1" dirty="0">
                <a:solidFill>
                  <a:srgbClr val="002060"/>
                </a:solidFill>
              </a:rPr>
              <a:t>боковые и плечевые срезы, передние и локтевые срезы рукава, и др.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5606" name="Picture 6" descr="http://st2-fashiony.ru/pic/handly/pic/109245/15.jpg"/>
          <p:cNvPicPr>
            <a:picLocks noChangeAspect="1" noChangeArrowheads="1"/>
          </p:cNvPicPr>
          <p:nvPr/>
        </p:nvPicPr>
        <p:blipFill>
          <a:blip r:embed="rId2" cstate="print"/>
          <a:srcRect b="9255"/>
          <a:stretch>
            <a:fillRect/>
          </a:stretch>
        </p:blipFill>
        <p:spPr bwMode="auto">
          <a:xfrm>
            <a:off x="5143504" y="285728"/>
            <a:ext cx="3844280" cy="62007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- Наметывание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– временное соединение 2 деталей, наложенных одна на другую. Наметывают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подборта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на борта, накладные карманы на полочку. Длина стежка 0.7 – 2.5 см. Иногда наметывание производят косыми стежками, когда необходимо получить устойчивое соединение деталей, только при соединении гладких тканей.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http://1.bp.blogspot.com/-aOn_lS-ResM/URIk9PjGl5I/AAAAAAAAAmg/XgcIYC6eAhc/s640/%D1%80%D1%83%D0%B1%D0%B0%D1%88%D0%BA%D0%B015.jpg"/>
          <p:cNvPicPr>
            <a:picLocks noChangeAspect="1" noChangeArrowheads="1"/>
          </p:cNvPicPr>
          <p:nvPr/>
        </p:nvPicPr>
        <p:blipFill>
          <a:blip r:embed="rId2" cstate="print"/>
          <a:srcRect r="50781"/>
          <a:stretch>
            <a:fillRect/>
          </a:stretch>
        </p:blipFill>
        <p:spPr bwMode="auto">
          <a:xfrm>
            <a:off x="2643174" y="3571876"/>
            <a:ext cx="3000396" cy="292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- Приметывание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временное соединение мелкой детали с крупной или неосновной детали с основной. Приметывание манжеты к рукаву, клапанов к линии карманов.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lh4.googleusercontent.com/-sgAqozmwxhI/Ua4V6dBZe0I/AAAAAAAABH8/Lw35cGUp-Vs/w958-h716-no/IMG_0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781983" cy="4321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- Заметывание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временное закрепление подогнутого края детали, складок, вытачек сметочными стежками. Низ юбки, платья, низ рукава. Длина стежка 1 -3 см.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9218" name="Picture 2" descr="http://s16.radikal.ru/i190/1003/8f/c453bce816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111262" cy="55214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-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Вметывание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временное соединение 2 деталей по овальному контуру сметочными стежками.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Вметывание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воротника в горловину, рукава в пройму.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8194" name="Picture 2" descr="Фотография совмещённых меток оката и пройм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524069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</a:rPr>
              <a:t>Выметывание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закрепление обтачанного и вывернутого края с образованием канта, рамки или расположением шва на сгибе.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Выметывание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производят прямыми или косыми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выметочными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стежками длиной 0.5 – 1.0 см. Строчку прокладывают со стороны той детали, на сторону которой перепускают ткань. Ширина канта 1-2 мм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3" name="Picture 5" descr="4183882_oa42 (700x525, 286Kb)"/>
          <p:cNvPicPr>
            <a:picLocks noChangeAspect="1" noChangeArrowheads="1"/>
          </p:cNvPicPr>
          <p:nvPr/>
        </p:nvPicPr>
        <p:blipFill>
          <a:blip r:embed="rId2" cstate="print"/>
          <a:srcRect l="16393" t="32869" r="8093"/>
          <a:stretch>
            <a:fillRect/>
          </a:stretch>
        </p:blipFill>
        <p:spPr bwMode="auto">
          <a:xfrm>
            <a:off x="4211960" y="3501008"/>
            <a:ext cx="4644008" cy="3096344"/>
          </a:xfrm>
          <a:prstGeom prst="rect">
            <a:avLst/>
          </a:prstGeom>
          <a:noFill/>
        </p:spPr>
      </p:pic>
      <p:pic>
        <p:nvPicPr>
          <p:cNvPr id="4" name="Picture 4" descr="Отутюживаем и прокладываем отделочную строчку. Снимаем наши красивые наметки и любуемся обработанной проймой)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815"/>
          <a:stretch>
            <a:fillRect/>
          </a:stretch>
        </p:blipFill>
        <p:spPr bwMode="auto">
          <a:xfrm>
            <a:off x="323528" y="3501008"/>
            <a:ext cx="3816548" cy="310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639</Words>
  <Application>Microsoft Office PowerPoint</Application>
  <PresentationFormat>Экран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Словарь швейных терминов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швейных терминов</dc:title>
  <dc:creator>Admin</dc:creator>
  <cp:lastModifiedBy>user</cp:lastModifiedBy>
  <cp:revision>64</cp:revision>
  <dcterms:created xsi:type="dcterms:W3CDTF">2014-03-29T12:23:40Z</dcterms:created>
  <dcterms:modified xsi:type="dcterms:W3CDTF">2017-09-13T18:23:42Z</dcterms:modified>
</cp:coreProperties>
</file>